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  <a:alpha val="20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  <a:alpha val="20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016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508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spcBef>
        <a:spcPts val="800"/>
      </a:spcBef>
      <a:defRPr sz="2400">
        <a:latin typeface="+mn-lt"/>
        <a:ea typeface="+mn-ea"/>
        <a:cs typeface="+mn-cs"/>
        <a:sym typeface="Times New Roman"/>
      </a:defRPr>
    </a:lvl1pPr>
    <a:lvl2pPr indent="228600" defTabSz="1828800" latinLnBrk="0">
      <a:spcBef>
        <a:spcPts val="800"/>
      </a:spcBef>
      <a:defRPr sz="2400">
        <a:latin typeface="+mn-lt"/>
        <a:ea typeface="+mn-ea"/>
        <a:cs typeface="+mn-cs"/>
        <a:sym typeface="Times New Roman"/>
      </a:defRPr>
    </a:lvl2pPr>
    <a:lvl3pPr indent="457200" defTabSz="1828800" latinLnBrk="0">
      <a:spcBef>
        <a:spcPts val="800"/>
      </a:spcBef>
      <a:defRPr sz="2400">
        <a:latin typeface="+mn-lt"/>
        <a:ea typeface="+mn-ea"/>
        <a:cs typeface="+mn-cs"/>
        <a:sym typeface="Times New Roman"/>
      </a:defRPr>
    </a:lvl3pPr>
    <a:lvl4pPr indent="685800" defTabSz="1828800" latinLnBrk="0">
      <a:spcBef>
        <a:spcPts val="800"/>
      </a:spcBef>
      <a:defRPr sz="2400">
        <a:latin typeface="+mn-lt"/>
        <a:ea typeface="+mn-ea"/>
        <a:cs typeface="+mn-cs"/>
        <a:sym typeface="Times New Roman"/>
      </a:defRPr>
    </a:lvl4pPr>
    <a:lvl5pPr indent="914400" defTabSz="1828800" latinLnBrk="0">
      <a:spcBef>
        <a:spcPts val="800"/>
      </a:spcBef>
      <a:defRPr sz="2400">
        <a:latin typeface="+mn-lt"/>
        <a:ea typeface="+mn-ea"/>
        <a:cs typeface="+mn-cs"/>
        <a:sym typeface="Times New Roman"/>
      </a:defRPr>
    </a:lvl5pPr>
    <a:lvl6pPr indent="1143000" defTabSz="1828800" latinLnBrk="0">
      <a:spcBef>
        <a:spcPts val="800"/>
      </a:spcBef>
      <a:defRPr sz="2400">
        <a:latin typeface="+mn-lt"/>
        <a:ea typeface="+mn-ea"/>
        <a:cs typeface="+mn-cs"/>
        <a:sym typeface="Times New Roman"/>
      </a:defRPr>
    </a:lvl6pPr>
    <a:lvl7pPr indent="1371600" defTabSz="1828800" latinLnBrk="0">
      <a:spcBef>
        <a:spcPts val="800"/>
      </a:spcBef>
      <a:defRPr sz="2400">
        <a:latin typeface="+mn-lt"/>
        <a:ea typeface="+mn-ea"/>
        <a:cs typeface="+mn-cs"/>
        <a:sym typeface="Times New Roman"/>
      </a:defRPr>
    </a:lvl7pPr>
    <a:lvl8pPr indent="1600200" defTabSz="1828800" latinLnBrk="0">
      <a:spcBef>
        <a:spcPts val="800"/>
      </a:spcBef>
      <a:defRPr sz="2400">
        <a:latin typeface="+mn-lt"/>
        <a:ea typeface="+mn-ea"/>
        <a:cs typeface="+mn-cs"/>
        <a:sym typeface="Times New Roman"/>
      </a:defRPr>
    </a:lvl8pPr>
    <a:lvl9pPr indent="1828800" defTabSz="1828800" latinLnBrk="0">
      <a:spcBef>
        <a:spcPts val="800"/>
      </a:spcBef>
      <a:defRPr sz="24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4419600" y="4260850"/>
            <a:ext cx="15544800" cy="294005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5791200" y="7772400"/>
            <a:ext cx="12801600" cy="35052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half" idx="1"/>
          </p:nvPr>
        </p:nvSpPr>
        <p:spPr>
          <a:xfrm>
            <a:off x="4419600" y="3962400"/>
            <a:ext cx="15544800" cy="8229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4492625" y="8813800"/>
            <a:ext cx="15544801" cy="2724150"/>
          </a:xfrm>
          <a:prstGeom prst="rect">
            <a:avLst/>
          </a:prstGeom>
        </p:spPr>
        <p:txBody>
          <a:bodyPr anchor="t"/>
          <a:lstStyle>
            <a:lvl1pPr algn="l">
              <a:defRPr b="1" cap="all" sz="8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4492625" y="5813426"/>
            <a:ext cx="15544801" cy="3000375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900"/>
              </a:spcBef>
              <a:buSzTx/>
              <a:buNone/>
              <a:defRPr sz="4000"/>
            </a:lvl1pPr>
            <a:lvl2pPr marL="0" indent="457200">
              <a:spcBef>
                <a:spcPts val="900"/>
              </a:spcBef>
              <a:buSzTx/>
              <a:buNone/>
              <a:defRPr sz="4000"/>
            </a:lvl2pPr>
            <a:lvl3pPr marL="0" indent="914400">
              <a:spcBef>
                <a:spcPts val="900"/>
              </a:spcBef>
              <a:buSzTx/>
              <a:buNone/>
              <a:defRPr sz="4000"/>
            </a:lvl3pPr>
            <a:lvl4pPr marL="0" indent="1371600">
              <a:spcBef>
                <a:spcPts val="900"/>
              </a:spcBef>
              <a:buSzTx/>
              <a:buNone/>
              <a:defRPr sz="4000"/>
            </a:lvl4pPr>
            <a:lvl5pPr marL="0" indent="1828800">
              <a:spcBef>
                <a:spcPts val="900"/>
              </a:spcBef>
              <a:buSzTx/>
              <a:buNone/>
              <a:defRPr sz="4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4419600" y="3962400"/>
            <a:ext cx="7620000" cy="82296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spcBef>
                <a:spcPts val="1300"/>
              </a:spcBef>
              <a:defRPr sz="5600"/>
            </a:lvl1pPr>
            <a:lvl2pPr marL="1123950" indent="-666750">
              <a:spcBef>
                <a:spcPts val="1300"/>
              </a:spcBef>
              <a:defRPr sz="5600"/>
            </a:lvl2pPr>
            <a:lvl3pPr marL="1554479" indent="-640079">
              <a:spcBef>
                <a:spcPts val="1300"/>
              </a:spcBef>
              <a:defRPr sz="5600"/>
            </a:lvl3pPr>
            <a:lvl4pPr marL="2082800" indent="-711200">
              <a:spcBef>
                <a:spcPts val="1300"/>
              </a:spcBef>
              <a:defRPr sz="5600"/>
            </a:lvl4pPr>
            <a:lvl5pPr marL="2540000" indent="-711200">
              <a:spcBef>
                <a:spcPts val="1300"/>
              </a:spcBef>
              <a:defRPr sz="5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3962400" y="549276"/>
            <a:ext cx="16459200" cy="2286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3962400" y="3070225"/>
            <a:ext cx="8080376" cy="1279525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1100"/>
              </a:spcBef>
              <a:buSzTx/>
              <a:buNone/>
              <a:defRPr b="1" sz="4800"/>
            </a:lvl1pPr>
            <a:lvl2pPr marL="0" indent="457200">
              <a:spcBef>
                <a:spcPts val="1100"/>
              </a:spcBef>
              <a:buSzTx/>
              <a:buNone/>
              <a:defRPr b="1" sz="4800"/>
            </a:lvl2pPr>
            <a:lvl3pPr marL="0" indent="914400">
              <a:spcBef>
                <a:spcPts val="1100"/>
              </a:spcBef>
              <a:buSzTx/>
              <a:buNone/>
              <a:defRPr b="1" sz="4800"/>
            </a:lvl3pPr>
            <a:lvl4pPr marL="0" indent="1371600">
              <a:spcBef>
                <a:spcPts val="1100"/>
              </a:spcBef>
              <a:buSzTx/>
              <a:buNone/>
              <a:defRPr b="1" sz="4800"/>
            </a:lvl4pPr>
            <a:lvl5pPr marL="0" indent="1828800">
              <a:spcBef>
                <a:spcPts val="1100"/>
              </a:spcBef>
              <a:buSzTx/>
              <a:buNone/>
              <a:defRPr b="1"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12338050" y="3070225"/>
            <a:ext cx="8083550" cy="1279525"/>
          </a:xfrm>
          <a:prstGeom prst="rect">
            <a:avLst/>
          </a:prstGeom>
          <a:ln w="12700"/>
        </p:spPr>
        <p:txBody>
          <a:bodyPr anchor="b">
            <a:normAutofit fontScale="100000" lnSpcReduction="0"/>
          </a:bodyPr>
          <a:lstStyle/>
          <a:p>
            <a:pPr marL="0" indent="0">
              <a:spcBef>
                <a:spcPts val="1100"/>
              </a:spcBef>
              <a:buSzTx/>
              <a:buNone/>
              <a:defRPr b="1" sz="48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3962400" y="546100"/>
            <a:ext cx="6016627" cy="2324100"/>
          </a:xfrm>
          <a:prstGeom prst="rect">
            <a:avLst/>
          </a:prstGeom>
        </p:spPr>
        <p:txBody>
          <a:bodyPr anchor="b"/>
          <a:lstStyle>
            <a:lvl1pPr algn="l">
              <a:defRPr b="1" sz="4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10198100" y="546100"/>
            <a:ext cx="10223500" cy="11706226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3962400" y="2870200"/>
            <a:ext cx="6016627" cy="9382126"/>
          </a:xfrm>
          <a:prstGeom prst="rect">
            <a:avLst/>
          </a:prstGeom>
          <a:ln w="12700"/>
        </p:spPr>
        <p:txBody>
          <a:bodyPr>
            <a:normAutofit fontScale="100000" lnSpcReduction="0"/>
          </a:bodyPr>
          <a:lstStyle/>
          <a:p>
            <a:pPr marL="0" indent="0">
              <a:spcBef>
                <a:spcPts val="600"/>
              </a:spcBef>
              <a:buSzTx/>
              <a:buNone/>
              <a:defRPr sz="28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6632576" y="9601200"/>
            <a:ext cx="10972801" cy="1133476"/>
          </a:xfrm>
          <a:prstGeom prst="rect">
            <a:avLst/>
          </a:prstGeom>
        </p:spPr>
        <p:txBody>
          <a:bodyPr anchor="b"/>
          <a:lstStyle>
            <a:lvl1pPr algn="l">
              <a:defRPr b="1" sz="4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6632576" y="1225550"/>
            <a:ext cx="10972801" cy="8229600"/>
          </a:xfrm>
          <a:prstGeom prst="rect">
            <a:avLst/>
          </a:prstGeom>
          <a:ln w="12700"/>
        </p:spPr>
        <p:txBody>
          <a:bodyPr tIns="45719" bIns="45719"/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6632576" y="10734675"/>
            <a:ext cx="10972801" cy="1609725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spcBef>
                <a:spcPts val="600"/>
              </a:spcBef>
              <a:buSzTx/>
              <a:buNone/>
              <a:defRPr sz="2800"/>
            </a:lvl1pPr>
            <a:lvl2pPr marL="0" indent="457200">
              <a:spcBef>
                <a:spcPts val="600"/>
              </a:spcBef>
              <a:buSzTx/>
              <a:buNone/>
              <a:defRPr sz="2800"/>
            </a:lvl2pPr>
            <a:lvl3pPr marL="0" indent="914400">
              <a:spcBef>
                <a:spcPts val="600"/>
              </a:spcBef>
              <a:buSzTx/>
              <a:buNone/>
              <a:defRPr sz="2800"/>
            </a:lvl3pPr>
            <a:lvl4pPr marL="0" indent="1371600">
              <a:spcBef>
                <a:spcPts val="600"/>
              </a:spcBef>
              <a:buSzTx/>
              <a:buNone/>
              <a:defRPr sz="2800"/>
            </a:lvl4pPr>
            <a:lvl5pPr marL="0" indent="1828800">
              <a:spcBef>
                <a:spcPts val="600"/>
              </a:spcBef>
              <a:buSzTx/>
              <a:buNone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419600" y="1219200"/>
            <a:ext cx="15544800" cy="22860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962400" y="3200400"/>
            <a:ext cx="16459200" cy="90519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9413220" y="12496800"/>
            <a:ext cx="551181" cy="574174"/>
          </a:xfrm>
          <a:prstGeom prst="rect">
            <a:avLst/>
          </a:prstGeom>
          <a:ln w="25400">
            <a:miter lim="400000"/>
          </a:ln>
        </p:spPr>
        <p:txBody>
          <a:bodyPr wrap="none" tIns="91439" bIns="91439">
            <a:spAutoFit/>
          </a:bodyPr>
          <a:lstStyle>
            <a:lvl1pPr algn="r">
              <a:defRPr sz="2800">
                <a:solidFill>
                  <a:schemeClr val="accent3">
                    <a:lumOff val="44000"/>
                  </a:schemeClr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80808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80808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80808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80808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80808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4572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80808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9144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80808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13716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80808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18288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80808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685800" marR="0" indent="-685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uFillTx/>
          <a:latin typeface="+mn-lt"/>
          <a:ea typeface="+mn-ea"/>
          <a:cs typeface="+mn-cs"/>
          <a:sym typeface="Times New Roman"/>
        </a:defRPr>
      </a:lvl1pPr>
      <a:lvl2pPr marL="1110342" marR="0" indent="-653142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uFillTx/>
          <a:latin typeface="+mn-lt"/>
          <a:ea typeface="+mn-ea"/>
          <a:cs typeface="+mn-cs"/>
          <a:sym typeface="Times New Roman"/>
        </a:defRPr>
      </a:lvl2pPr>
      <a:lvl3pPr marL="1524000" marR="0" indent="-6096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uFillTx/>
          <a:latin typeface="+mn-lt"/>
          <a:ea typeface="+mn-ea"/>
          <a:cs typeface="+mn-cs"/>
          <a:sym typeface="Times New Roman"/>
        </a:defRPr>
      </a:lvl3pPr>
      <a:lvl4pPr marL="21031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uFillTx/>
          <a:latin typeface="+mn-lt"/>
          <a:ea typeface="+mn-ea"/>
          <a:cs typeface="+mn-cs"/>
          <a:sym typeface="Times New Roman"/>
        </a:defRPr>
      </a:lvl4pPr>
      <a:lvl5pPr marL="25603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uFillTx/>
          <a:latin typeface="+mn-lt"/>
          <a:ea typeface="+mn-ea"/>
          <a:cs typeface="+mn-cs"/>
          <a:sym typeface="Times New Roman"/>
        </a:defRPr>
      </a:lvl5pPr>
      <a:lvl6pPr marL="30175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uFillTx/>
          <a:latin typeface="+mn-lt"/>
          <a:ea typeface="+mn-ea"/>
          <a:cs typeface="+mn-cs"/>
          <a:sym typeface="Times New Roman"/>
        </a:defRPr>
      </a:lvl6pPr>
      <a:lvl7pPr marL="34747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uFillTx/>
          <a:latin typeface="+mn-lt"/>
          <a:ea typeface="+mn-ea"/>
          <a:cs typeface="+mn-cs"/>
          <a:sym typeface="Times New Roman"/>
        </a:defRPr>
      </a:lvl7pPr>
      <a:lvl8pPr marL="39319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uFillTx/>
          <a:latin typeface="+mn-lt"/>
          <a:ea typeface="+mn-ea"/>
          <a:cs typeface="+mn-cs"/>
          <a:sym typeface="Times New Roman"/>
        </a:defRPr>
      </a:lvl8pPr>
      <a:lvl9pPr marL="43891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6400" u="none">
          <a:solidFill>
            <a:schemeClr val="accent3">
              <a:lumOff val="44000"/>
            </a:schemeClr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3"/>
          <p:cNvSpPr txBox="1"/>
          <p:nvPr>
            <p:ph type="subTitle" idx="1"/>
          </p:nvPr>
        </p:nvSpPr>
        <p:spPr>
          <a:xfrm>
            <a:off x="1319344" y="3200400"/>
            <a:ext cx="22490113" cy="7162800"/>
          </a:xfrm>
          <a:prstGeom prst="rect">
            <a:avLst/>
          </a:prstGeom>
        </p:spPr>
        <p:txBody>
          <a:bodyPr anchor="ctr"/>
          <a:lstStyle/>
          <a:p>
            <a:pPr>
              <a:defRPr b="1" sz="16800">
                <a:solidFill>
                  <a:srgbClr val="004D3F"/>
                </a:solidFill>
              </a:defRPr>
            </a:pPr>
            <a:r>
              <a:t>我时刻需要祢</a:t>
            </a:r>
          </a:p>
          <a:p>
            <a:pPr>
              <a:defRPr b="1" sz="11200">
                <a:solidFill>
                  <a:srgbClr val="004D3F"/>
                </a:solidFill>
              </a:defRPr>
            </a:pPr>
            <a:r>
              <a:t>I Need Thee Every Hour</a:t>
            </a:r>
          </a:p>
        </p:txBody>
      </p:sp>
      <p:sp>
        <p:nvSpPr>
          <p:cNvPr id="95" name="#305"/>
          <p:cNvSpPr txBox="1"/>
          <p:nvPr/>
        </p:nvSpPr>
        <p:spPr>
          <a:xfrm>
            <a:off x="2509943" y="2647857"/>
            <a:ext cx="1821181" cy="108815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ctr">
              <a:spcBef>
                <a:spcPts val="1500"/>
              </a:spcBef>
              <a:defRPr sz="6400"/>
            </a:lvl1pPr>
          </a:lstStyle>
          <a:p>
            <a:pPr/>
            <a:r>
              <a:t>#305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Rectangle 3"/>
          <p:cNvSpPr txBox="1"/>
          <p:nvPr>
            <p:ph type="subTitle" idx="1"/>
          </p:nvPr>
        </p:nvSpPr>
        <p:spPr>
          <a:xfrm>
            <a:off x="1319344" y="2105686"/>
            <a:ext cx="22490113" cy="9754791"/>
          </a:xfrm>
          <a:prstGeom prst="rect">
            <a:avLst/>
          </a:prstGeom>
        </p:spPr>
        <p:txBody>
          <a:bodyPr anchor="ctr"/>
          <a:lstStyle/>
          <a:p>
            <a:pPr defTabSz="1664208">
              <a:spcBef>
                <a:spcPts val="1300"/>
              </a:spcBef>
              <a:defRPr b="1" sz="14833">
                <a:solidFill>
                  <a:srgbClr val="004D3F"/>
                </a:solidFill>
              </a:defRPr>
            </a:pPr>
            <a:r>
              <a:t>O bless me now, my Savior </a:t>
            </a:r>
          </a:p>
          <a:p>
            <a:pPr defTabSz="1664208">
              <a:spcBef>
                <a:spcPts val="1300"/>
              </a:spcBef>
              <a:defRPr b="1" sz="14833">
                <a:solidFill>
                  <a:srgbClr val="004D3F"/>
                </a:solidFill>
              </a:defRPr>
            </a:pPr>
            <a:r>
              <a:t>I come to Thee </a:t>
            </a:r>
          </a:p>
          <a:p>
            <a:pPr defTabSz="1664208">
              <a:spcBef>
                <a:spcPts val="1300"/>
              </a:spcBef>
              <a:defRPr b="1" sz="14833">
                <a:solidFill>
                  <a:srgbClr val="004D3F"/>
                </a:solidFill>
              </a:defRPr>
            </a:pPr>
          </a:p>
          <a:p>
            <a:pPr defTabSz="1664208">
              <a:spcBef>
                <a:spcPts val="1300"/>
              </a:spcBef>
              <a:defRPr b="1" sz="13923">
                <a:solidFill>
                  <a:srgbClr val="004D3F"/>
                </a:solidFill>
              </a:defRPr>
            </a:pPr>
            <a:r>
              <a:t>望主随时施恩慧, 我来就你</a:t>
            </a:r>
          </a:p>
        </p:txBody>
      </p:sp>
      <p:sp>
        <p:nvSpPr>
          <p:cNvPr id="122" name="Chr. 我时刻需要祢"/>
          <p:cNvSpPr txBox="1"/>
          <p:nvPr/>
        </p:nvSpPr>
        <p:spPr>
          <a:xfrm>
            <a:off x="16230541" y="12627857"/>
            <a:ext cx="7004500" cy="10337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/>
            <a:r>
              <a:t>Chr. 我时刻需要祢</a:t>
            </a:r>
          </a:p>
        </p:txBody>
      </p:sp>
      <p:sp>
        <p:nvSpPr>
          <p:cNvPr id="123" name="Heart"/>
          <p:cNvSpPr/>
          <p:nvPr/>
        </p:nvSpPr>
        <p:spPr>
          <a:xfrm>
            <a:off x="23127332" y="12764864"/>
            <a:ext cx="685405" cy="6057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F141D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defRPr sz="3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3"/>
          <p:cNvSpPr txBox="1"/>
          <p:nvPr>
            <p:ph type="subTitle" idx="1"/>
          </p:nvPr>
        </p:nvSpPr>
        <p:spPr>
          <a:xfrm>
            <a:off x="1319344" y="2105686"/>
            <a:ext cx="22490113" cy="9754791"/>
          </a:xfrm>
          <a:prstGeom prst="rect">
            <a:avLst/>
          </a:prstGeom>
        </p:spPr>
        <p:txBody>
          <a:bodyPr anchor="ctr"/>
          <a:lstStyle/>
          <a:p>
            <a:pPr defTabSz="1481327">
              <a:spcBef>
                <a:spcPts val="1200"/>
              </a:spcBef>
              <a:defRPr b="1" sz="13203">
                <a:solidFill>
                  <a:srgbClr val="004D3F"/>
                </a:solidFill>
              </a:defRPr>
            </a:pPr>
            <a:r>
              <a:t>我时刻需要祢  救主恩深</a:t>
            </a:r>
          </a:p>
          <a:p>
            <a:pPr defTabSz="1481327">
              <a:spcBef>
                <a:spcPts val="1200"/>
              </a:spcBef>
              <a:defRPr b="1" sz="13203">
                <a:solidFill>
                  <a:srgbClr val="004D3F"/>
                </a:solidFill>
              </a:defRPr>
            </a:pPr>
            <a:r>
              <a:t>谁有柔声似祢 足慰我心</a:t>
            </a:r>
          </a:p>
          <a:p>
            <a:pPr defTabSz="1481327">
              <a:spcBef>
                <a:spcPts val="1200"/>
              </a:spcBef>
              <a:defRPr b="1" sz="9072">
                <a:solidFill>
                  <a:srgbClr val="004D3F"/>
                </a:solidFill>
              </a:defRPr>
            </a:pPr>
          </a:p>
          <a:p>
            <a:pPr defTabSz="1481327">
              <a:spcBef>
                <a:spcPts val="1200"/>
              </a:spcBef>
              <a:defRPr b="1" sz="9072">
                <a:solidFill>
                  <a:srgbClr val="004D3F"/>
                </a:solidFill>
              </a:defRPr>
            </a:pPr>
            <a:r>
              <a:t>I Need Thee Every Hour Most gracious Lord</a:t>
            </a:r>
          </a:p>
          <a:p>
            <a:pPr defTabSz="1481327">
              <a:spcBef>
                <a:spcPts val="1200"/>
              </a:spcBef>
              <a:defRPr b="1" sz="9072">
                <a:solidFill>
                  <a:srgbClr val="004D3F"/>
                </a:solidFill>
              </a:defRPr>
            </a:pPr>
            <a:r>
              <a:t>No tender voice like Thine can peace afford</a:t>
            </a:r>
          </a:p>
        </p:txBody>
      </p:sp>
      <p:sp>
        <p:nvSpPr>
          <p:cNvPr id="98" name="1/4 我时刻需要祢"/>
          <p:cNvSpPr txBox="1"/>
          <p:nvPr/>
        </p:nvSpPr>
        <p:spPr>
          <a:xfrm>
            <a:off x="16230541" y="12627857"/>
            <a:ext cx="7004500" cy="10337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/>
            <a:r>
              <a:t>1/4 我时刻需要祢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3"/>
          <p:cNvSpPr txBox="1"/>
          <p:nvPr>
            <p:ph type="subTitle" idx="1"/>
          </p:nvPr>
        </p:nvSpPr>
        <p:spPr>
          <a:xfrm>
            <a:off x="1319344" y="2105686"/>
            <a:ext cx="22490113" cy="9754791"/>
          </a:xfrm>
          <a:prstGeom prst="rect">
            <a:avLst/>
          </a:prstGeom>
        </p:spPr>
        <p:txBody>
          <a:bodyPr anchor="ctr"/>
          <a:lstStyle/>
          <a:p>
            <a:pPr defTabSz="1170431">
              <a:spcBef>
                <a:spcPts val="900"/>
              </a:spcBef>
              <a:defRPr b="1" sz="10432">
                <a:solidFill>
                  <a:srgbClr val="004D3F"/>
                </a:solidFill>
              </a:defRPr>
            </a:pPr>
            <a:r>
              <a:t>哦, 救主, 我需要你</a:t>
            </a:r>
          </a:p>
          <a:p>
            <a:pPr defTabSz="1170431">
              <a:spcBef>
                <a:spcPts val="900"/>
              </a:spcBef>
              <a:defRPr b="1" sz="10432">
                <a:solidFill>
                  <a:srgbClr val="004D3F"/>
                </a:solidFill>
              </a:defRPr>
            </a:pPr>
            <a:r>
              <a:t>每时刻需要你!</a:t>
            </a:r>
          </a:p>
          <a:p>
            <a:pPr defTabSz="1170431">
              <a:spcBef>
                <a:spcPts val="900"/>
              </a:spcBef>
              <a:defRPr b="1" sz="10432">
                <a:solidFill>
                  <a:srgbClr val="004D3F"/>
                </a:solidFill>
              </a:defRPr>
            </a:pPr>
            <a:r>
              <a:t>望主随时施恩慧, 我来就你</a:t>
            </a:r>
          </a:p>
          <a:p>
            <a:pPr defTabSz="1170431">
              <a:spcBef>
                <a:spcPts val="900"/>
              </a:spcBef>
              <a:defRPr b="1" sz="7168">
                <a:solidFill>
                  <a:srgbClr val="004D3F"/>
                </a:solidFill>
              </a:defRPr>
            </a:pPr>
          </a:p>
          <a:p>
            <a:pPr defTabSz="1170431">
              <a:spcBef>
                <a:spcPts val="900"/>
              </a:spcBef>
              <a:defRPr b="1" sz="7168">
                <a:solidFill>
                  <a:srgbClr val="004D3F"/>
                </a:solidFill>
              </a:defRPr>
            </a:pPr>
            <a:r>
              <a:t>I need Thee, O I need Thee; Every Hour I need Thee</a:t>
            </a:r>
          </a:p>
          <a:p>
            <a:pPr defTabSz="1170431">
              <a:spcBef>
                <a:spcPts val="900"/>
              </a:spcBef>
              <a:defRPr b="1" sz="7168">
                <a:solidFill>
                  <a:srgbClr val="004D3F"/>
                </a:solidFill>
              </a:defRPr>
            </a:pPr>
            <a:r>
              <a:t>O bless me now, my Savior I come to Thee</a:t>
            </a:r>
          </a:p>
        </p:txBody>
      </p:sp>
      <p:sp>
        <p:nvSpPr>
          <p:cNvPr id="101" name="Chr. 我时刻需要祢"/>
          <p:cNvSpPr txBox="1"/>
          <p:nvPr/>
        </p:nvSpPr>
        <p:spPr>
          <a:xfrm>
            <a:off x="16230541" y="12627857"/>
            <a:ext cx="7004500" cy="10337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/>
            <a:r>
              <a:t>Chr. 我时刻需要祢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3"/>
          <p:cNvSpPr txBox="1"/>
          <p:nvPr>
            <p:ph type="subTitle" idx="1"/>
          </p:nvPr>
        </p:nvSpPr>
        <p:spPr>
          <a:xfrm>
            <a:off x="1319344" y="2105686"/>
            <a:ext cx="22490113" cy="9754791"/>
          </a:xfrm>
          <a:prstGeom prst="rect">
            <a:avLst/>
          </a:prstGeom>
        </p:spPr>
        <p:txBody>
          <a:bodyPr anchor="ctr"/>
          <a:lstStyle/>
          <a:p>
            <a:pPr defTabSz="1353311">
              <a:spcBef>
                <a:spcPts val="1100"/>
              </a:spcBef>
              <a:defRPr b="1" sz="12062">
                <a:solidFill>
                  <a:srgbClr val="004D3F"/>
                </a:solidFill>
              </a:defRPr>
            </a:pPr>
            <a:r>
              <a:t>我时刻需要祢 与我亲近</a:t>
            </a:r>
          </a:p>
          <a:p>
            <a:pPr defTabSz="1353311">
              <a:spcBef>
                <a:spcPts val="1100"/>
              </a:spcBef>
              <a:defRPr b="1" sz="12062">
                <a:solidFill>
                  <a:srgbClr val="004D3F"/>
                </a:solidFill>
              </a:defRPr>
            </a:pPr>
            <a:r>
              <a:t> 魔鬼若来试探 使我得胜</a:t>
            </a:r>
          </a:p>
          <a:p>
            <a:pPr defTabSz="1353311">
              <a:spcBef>
                <a:spcPts val="1100"/>
              </a:spcBef>
              <a:defRPr b="1" sz="8288">
                <a:solidFill>
                  <a:srgbClr val="004D3F"/>
                </a:solidFill>
              </a:defRPr>
            </a:pPr>
          </a:p>
          <a:p>
            <a:pPr defTabSz="1353311">
              <a:spcBef>
                <a:spcPts val="1100"/>
              </a:spcBef>
              <a:defRPr b="1" sz="8288">
                <a:solidFill>
                  <a:srgbClr val="004D3F"/>
                </a:solidFill>
              </a:defRPr>
            </a:pPr>
            <a:r>
              <a:t>I Need Thee Every Hour, stay Thou near by</a:t>
            </a:r>
          </a:p>
          <a:p>
            <a:pPr defTabSz="1353311">
              <a:spcBef>
                <a:spcPts val="1100"/>
              </a:spcBef>
              <a:defRPr b="1" sz="8288">
                <a:solidFill>
                  <a:srgbClr val="004D3F"/>
                </a:solidFill>
              </a:defRPr>
            </a:pPr>
            <a:r>
              <a:t>Temptations lose their power when Thou art nigh</a:t>
            </a:r>
          </a:p>
        </p:txBody>
      </p:sp>
      <p:sp>
        <p:nvSpPr>
          <p:cNvPr id="104" name="2/4 我时刻需要祢"/>
          <p:cNvSpPr txBox="1"/>
          <p:nvPr/>
        </p:nvSpPr>
        <p:spPr>
          <a:xfrm>
            <a:off x="16230541" y="12627857"/>
            <a:ext cx="7004500" cy="10337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/>
            <a:r>
              <a:t>2/4 我时刻需要祢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3"/>
          <p:cNvSpPr txBox="1"/>
          <p:nvPr>
            <p:ph type="subTitle" idx="1"/>
          </p:nvPr>
        </p:nvSpPr>
        <p:spPr>
          <a:xfrm>
            <a:off x="1319344" y="2105686"/>
            <a:ext cx="22490113" cy="9754791"/>
          </a:xfrm>
          <a:prstGeom prst="rect">
            <a:avLst/>
          </a:prstGeom>
        </p:spPr>
        <p:txBody>
          <a:bodyPr anchor="ctr"/>
          <a:lstStyle/>
          <a:p>
            <a:pPr defTabSz="1170431">
              <a:spcBef>
                <a:spcPts val="900"/>
              </a:spcBef>
              <a:defRPr b="1" sz="10432">
                <a:solidFill>
                  <a:srgbClr val="004D3F"/>
                </a:solidFill>
              </a:defRPr>
            </a:pPr>
            <a:r>
              <a:t>哦, 救主, 我需要你</a:t>
            </a:r>
          </a:p>
          <a:p>
            <a:pPr defTabSz="1170431">
              <a:spcBef>
                <a:spcPts val="900"/>
              </a:spcBef>
              <a:defRPr b="1" sz="10432">
                <a:solidFill>
                  <a:srgbClr val="004D3F"/>
                </a:solidFill>
              </a:defRPr>
            </a:pPr>
            <a:r>
              <a:t>每时刻需要你!</a:t>
            </a:r>
          </a:p>
          <a:p>
            <a:pPr defTabSz="1170431">
              <a:spcBef>
                <a:spcPts val="900"/>
              </a:spcBef>
              <a:defRPr b="1" sz="10432">
                <a:solidFill>
                  <a:srgbClr val="004D3F"/>
                </a:solidFill>
              </a:defRPr>
            </a:pPr>
            <a:r>
              <a:t>望主随时施恩慧, 我来就你</a:t>
            </a:r>
          </a:p>
          <a:p>
            <a:pPr defTabSz="1170431">
              <a:spcBef>
                <a:spcPts val="900"/>
              </a:spcBef>
              <a:defRPr b="1" sz="7168">
                <a:solidFill>
                  <a:srgbClr val="004D3F"/>
                </a:solidFill>
              </a:defRPr>
            </a:pPr>
          </a:p>
          <a:p>
            <a:pPr defTabSz="1170431">
              <a:spcBef>
                <a:spcPts val="900"/>
              </a:spcBef>
              <a:defRPr b="1" sz="7168">
                <a:solidFill>
                  <a:srgbClr val="004D3F"/>
                </a:solidFill>
              </a:defRPr>
            </a:pPr>
            <a:r>
              <a:t>I need Thee, O I need Thee; Every Hour I need Thee</a:t>
            </a:r>
          </a:p>
          <a:p>
            <a:pPr defTabSz="1170431">
              <a:spcBef>
                <a:spcPts val="900"/>
              </a:spcBef>
              <a:defRPr b="1" sz="7168">
                <a:solidFill>
                  <a:srgbClr val="004D3F"/>
                </a:solidFill>
              </a:defRPr>
            </a:pPr>
            <a:r>
              <a:t>O bless me now, my Savior I come to Thee</a:t>
            </a:r>
          </a:p>
        </p:txBody>
      </p:sp>
      <p:sp>
        <p:nvSpPr>
          <p:cNvPr id="107" name="Chr. 我时刻需要祢"/>
          <p:cNvSpPr txBox="1"/>
          <p:nvPr/>
        </p:nvSpPr>
        <p:spPr>
          <a:xfrm>
            <a:off x="16230541" y="12627857"/>
            <a:ext cx="7004500" cy="10337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/>
            <a:r>
              <a:t>Chr. 我时刻需要祢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3"/>
          <p:cNvSpPr txBox="1"/>
          <p:nvPr>
            <p:ph type="subTitle" idx="1"/>
          </p:nvPr>
        </p:nvSpPr>
        <p:spPr>
          <a:xfrm>
            <a:off x="1319344" y="2105686"/>
            <a:ext cx="22490113" cy="9754791"/>
          </a:xfrm>
          <a:prstGeom prst="rect">
            <a:avLst/>
          </a:prstGeom>
        </p:spPr>
        <p:txBody>
          <a:bodyPr anchor="ctr"/>
          <a:lstStyle/>
          <a:p>
            <a:pPr defTabSz="1298447">
              <a:spcBef>
                <a:spcPts val="1000"/>
              </a:spcBef>
              <a:defRPr b="1" sz="11573">
                <a:solidFill>
                  <a:srgbClr val="004D3F"/>
                </a:solidFill>
              </a:defRPr>
            </a:pPr>
            <a:r>
              <a:t>I need Thee every Hour in joy </a:t>
            </a:r>
          </a:p>
          <a:p>
            <a:pPr defTabSz="1298447">
              <a:spcBef>
                <a:spcPts val="1000"/>
              </a:spcBef>
              <a:defRPr b="1" sz="11573">
                <a:solidFill>
                  <a:srgbClr val="004D3F"/>
                </a:solidFill>
              </a:defRPr>
            </a:pPr>
            <a:r>
              <a:t>or pain, Come quickly </a:t>
            </a:r>
          </a:p>
          <a:p>
            <a:pPr defTabSz="1298447">
              <a:spcBef>
                <a:spcPts val="1000"/>
              </a:spcBef>
              <a:defRPr b="1" sz="11573">
                <a:solidFill>
                  <a:srgbClr val="004D3F"/>
                </a:solidFill>
              </a:defRPr>
            </a:pPr>
            <a:r>
              <a:t>and abide or life is vain</a:t>
            </a:r>
          </a:p>
          <a:p>
            <a:pPr defTabSz="1298447">
              <a:spcBef>
                <a:spcPts val="1000"/>
              </a:spcBef>
              <a:defRPr b="1" sz="10863">
                <a:solidFill>
                  <a:srgbClr val="004D3F"/>
                </a:solidFill>
              </a:defRPr>
            </a:pPr>
            <a:r>
              <a:t>我时刻需要祢 或忧或乐</a:t>
            </a:r>
          </a:p>
          <a:p>
            <a:pPr defTabSz="1298447">
              <a:spcBef>
                <a:spcPts val="1000"/>
              </a:spcBef>
              <a:defRPr b="1" sz="10863">
                <a:solidFill>
                  <a:srgbClr val="004D3F"/>
                </a:solidFill>
              </a:defRPr>
            </a:pPr>
            <a:r>
              <a:t> 主若不来同居 我就枉活</a:t>
            </a:r>
          </a:p>
        </p:txBody>
      </p:sp>
      <p:sp>
        <p:nvSpPr>
          <p:cNvPr id="110" name="3/4 我时刻需要祢"/>
          <p:cNvSpPr txBox="1"/>
          <p:nvPr/>
        </p:nvSpPr>
        <p:spPr>
          <a:xfrm>
            <a:off x="16230541" y="12627857"/>
            <a:ext cx="7004500" cy="10337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/>
            <a:r>
              <a:t>3/4 我时刻需要祢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3"/>
          <p:cNvSpPr txBox="1"/>
          <p:nvPr>
            <p:ph type="subTitle" idx="1"/>
          </p:nvPr>
        </p:nvSpPr>
        <p:spPr>
          <a:xfrm>
            <a:off x="1319344" y="2105686"/>
            <a:ext cx="22490113" cy="9754791"/>
          </a:xfrm>
          <a:prstGeom prst="rect">
            <a:avLst/>
          </a:prstGeom>
        </p:spPr>
        <p:txBody>
          <a:bodyPr anchor="ctr"/>
          <a:lstStyle/>
          <a:p>
            <a:pPr defTabSz="1078991">
              <a:spcBef>
                <a:spcPts val="900"/>
              </a:spcBef>
              <a:defRPr b="1" sz="9617">
                <a:solidFill>
                  <a:srgbClr val="004D3F"/>
                </a:solidFill>
              </a:defRPr>
            </a:pPr>
            <a:r>
              <a:t>I need Thee, O I need Thee; </a:t>
            </a:r>
          </a:p>
          <a:p>
            <a:pPr defTabSz="1078991">
              <a:spcBef>
                <a:spcPts val="900"/>
              </a:spcBef>
              <a:defRPr b="1" sz="9617">
                <a:solidFill>
                  <a:srgbClr val="004D3F"/>
                </a:solidFill>
              </a:defRPr>
            </a:pPr>
            <a:r>
              <a:t>Every Hour I need Thee</a:t>
            </a:r>
          </a:p>
          <a:p>
            <a:pPr defTabSz="1078991">
              <a:spcBef>
                <a:spcPts val="900"/>
              </a:spcBef>
              <a:defRPr b="1" sz="9617">
                <a:solidFill>
                  <a:srgbClr val="004D3F"/>
                </a:solidFill>
              </a:defRPr>
            </a:pPr>
            <a:r>
              <a:t>O bless me now, my Savior I come to Thee </a:t>
            </a:r>
          </a:p>
          <a:p>
            <a:pPr defTabSz="1078991">
              <a:spcBef>
                <a:spcPts val="900"/>
              </a:spcBef>
              <a:defRPr b="1" sz="9617">
                <a:solidFill>
                  <a:srgbClr val="004D3F"/>
                </a:solidFill>
              </a:defRPr>
            </a:pPr>
          </a:p>
          <a:p>
            <a:pPr defTabSz="1078991">
              <a:spcBef>
                <a:spcPts val="900"/>
              </a:spcBef>
              <a:defRPr b="1" sz="9027">
                <a:solidFill>
                  <a:srgbClr val="004D3F"/>
                </a:solidFill>
              </a:defRPr>
            </a:pPr>
            <a:r>
              <a:t>哦, 救主, 我需要你 每时每刻需要你!</a:t>
            </a:r>
          </a:p>
          <a:p>
            <a:pPr defTabSz="1078991">
              <a:spcBef>
                <a:spcPts val="900"/>
              </a:spcBef>
              <a:defRPr b="1" sz="9027">
                <a:solidFill>
                  <a:srgbClr val="004D3F"/>
                </a:solidFill>
              </a:defRPr>
            </a:pPr>
            <a:r>
              <a:t>望主随时施恩慧, 我来就你</a:t>
            </a:r>
          </a:p>
        </p:txBody>
      </p:sp>
      <p:sp>
        <p:nvSpPr>
          <p:cNvPr id="113" name="Chr. 我时刻需要祢"/>
          <p:cNvSpPr txBox="1"/>
          <p:nvPr/>
        </p:nvSpPr>
        <p:spPr>
          <a:xfrm>
            <a:off x="16230541" y="12627857"/>
            <a:ext cx="7004500" cy="10337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/>
            <a:r>
              <a:t>Chr. 我时刻需要祢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3"/>
          <p:cNvSpPr txBox="1"/>
          <p:nvPr>
            <p:ph type="subTitle" idx="1"/>
          </p:nvPr>
        </p:nvSpPr>
        <p:spPr>
          <a:xfrm>
            <a:off x="1319344" y="2105686"/>
            <a:ext cx="22490113" cy="9754791"/>
          </a:xfrm>
          <a:prstGeom prst="rect">
            <a:avLst/>
          </a:prstGeom>
        </p:spPr>
        <p:txBody>
          <a:bodyPr anchor="ctr"/>
          <a:lstStyle/>
          <a:p>
            <a:pPr defTabSz="1298447">
              <a:spcBef>
                <a:spcPts val="1000"/>
              </a:spcBef>
              <a:defRPr b="1" sz="11573">
                <a:solidFill>
                  <a:srgbClr val="004D3F"/>
                </a:solidFill>
              </a:defRPr>
            </a:pPr>
            <a:r>
              <a:t>I need Thee every Hour </a:t>
            </a:r>
          </a:p>
          <a:p>
            <a:pPr defTabSz="1298447">
              <a:spcBef>
                <a:spcPts val="1000"/>
              </a:spcBef>
              <a:defRPr b="1" sz="11573">
                <a:solidFill>
                  <a:srgbClr val="004D3F"/>
                </a:solidFill>
              </a:defRPr>
            </a:pPr>
            <a:r>
              <a:t>Teach me Thy will and Thy rich </a:t>
            </a:r>
          </a:p>
          <a:p>
            <a:pPr defTabSz="1298447">
              <a:spcBef>
                <a:spcPts val="1000"/>
              </a:spcBef>
              <a:defRPr b="1" sz="11573">
                <a:solidFill>
                  <a:srgbClr val="004D3F"/>
                </a:solidFill>
              </a:defRPr>
            </a:pPr>
            <a:r>
              <a:t>promises in me fulfill</a:t>
            </a:r>
          </a:p>
          <a:p>
            <a:pPr defTabSz="1298447">
              <a:spcBef>
                <a:spcPts val="1000"/>
              </a:spcBef>
              <a:defRPr b="1" sz="10863">
                <a:solidFill>
                  <a:srgbClr val="004D3F"/>
                </a:solidFill>
              </a:defRPr>
            </a:pPr>
            <a:r>
              <a:t>我时刻需要祢赐我恩言</a:t>
            </a:r>
          </a:p>
          <a:p>
            <a:pPr defTabSz="1298447">
              <a:spcBef>
                <a:spcPts val="1000"/>
              </a:spcBef>
              <a:defRPr b="1" sz="10863">
                <a:solidFill>
                  <a:srgbClr val="004D3F"/>
                </a:solidFill>
              </a:defRPr>
            </a:pPr>
            <a:r>
              <a:t>愿主宝贵应许于我成全</a:t>
            </a:r>
          </a:p>
        </p:txBody>
      </p:sp>
      <p:sp>
        <p:nvSpPr>
          <p:cNvPr id="116" name="4/4 我时刻需要祢"/>
          <p:cNvSpPr txBox="1"/>
          <p:nvPr/>
        </p:nvSpPr>
        <p:spPr>
          <a:xfrm>
            <a:off x="16230541" y="12627857"/>
            <a:ext cx="7004500" cy="10337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/>
            <a:r>
              <a:t>4/4 我时刻需要祢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 3"/>
          <p:cNvSpPr txBox="1"/>
          <p:nvPr>
            <p:ph type="subTitle" idx="1"/>
          </p:nvPr>
        </p:nvSpPr>
        <p:spPr>
          <a:xfrm>
            <a:off x="1319344" y="2105686"/>
            <a:ext cx="22490113" cy="9754791"/>
          </a:xfrm>
          <a:prstGeom prst="rect">
            <a:avLst/>
          </a:prstGeom>
        </p:spPr>
        <p:txBody>
          <a:bodyPr anchor="ctr"/>
          <a:lstStyle/>
          <a:p>
            <a:pPr defTabSz="1078991">
              <a:spcBef>
                <a:spcPts val="900"/>
              </a:spcBef>
              <a:defRPr b="1" sz="9617">
                <a:solidFill>
                  <a:srgbClr val="004D3F"/>
                </a:solidFill>
              </a:defRPr>
            </a:pPr>
            <a:r>
              <a:t>I need Thee, O I need Thee; </a:t>
            </a:r>
          </a:p>
          <a:p>
            <a:pPr defTabSz="1078991">
              <a:spcBef>
                <a:spcPts val="900"/>
              </a:spcBef>
              <a:defRPr b="1" sz="9617">
                <a:solidFill>
                  <a:srgbClr val="004D3F"/>
                </a:solidFill>
              </a:defRPr>
            </a:pPr>
            <a:r>
              <a:t>Every Hour I need Thee</a:t>
            </a:r>
          </a:p>
          <a:p>
            <a:pPr defTabSz="1078991">
              <a:spcBef>
                <a:spcPts val="900"/>
              </a:spcBef>
              <a:defRPr b="1" sz="9617">
                <a:solidFill>
                  <a:srgbClr val="004D3F"/>
                </a:solidFill>
              </a:defRPr>
            </a:pPr>
            <a:r>
              <a:t>O bless me now, my Savior I come to Thee </a:t>
            </a:r>
          </a:p>
          <a:p>
            <a:pPr defTabSz="1078991">
              <a:spcBef>
                <a:spcPts val="900"/>
              </a:spcBef>
              <a:defRPr b="1" sz="9617">
                <a:solidFill>
                  <a:srgbClr val="004D3F"/>
                </a:solidFill>
              </a:defRPr>
            </a:pPr>
          </a:p>
          <a:p>
            <a:pPr defTabSz="1078991">
              <a:spcBef>
                <a:spcPts val="900"/>
              </a:spcBef>
              <a:defRPr b="1" sz="9027">
                <a:solidFill>
                  <a:srgbClr val="004D3F"/>
                </a:solidFill>
              </a:defRPr>
            </a:pPr>
            <a:r>
              <a:t>哦, 救主, 我需要你 每时每刻需要你!</a:t>
            </a:r>
          </a:p>
          <a:p>
            <a:pPr defTabSz="1078991">
              <a:spcBef>
                <a:spcPts val="900"/>
              </a:spcBef>
              <a:defRPr b="1" sz="9027">
                <a:solidFill>
                  <a:srgbClr val="004D3F"/>
                </a:solidFill>
              </a:defRPr>
            </a:pPr>
            <a:r>
              <a:t>望主随时施恩慧, 我来就你</a:t>
            </a:r>
          </a:p>
        </p:txBody>
      </p:sp>
      <p:sp>
        <p:nvSpPr>
          <p:cNvPr id="119" name="Chr. 我时刻需要祢"/>
          <p:cNvSpPr txBox="1"/>
          <p:nvPr/>
        </p:nvSpPr>
        <p:spPr>
          <a:xfrm>
            <a:off x="16230541" y="12627857"/>
            <a:ext cx="7004500" cy="10337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/>
            <a:r>
              <a:t>Chr. 我时刻需要祢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預設簡報設計">
  <a:themeElements>
    <a:clrScheme name="預設簡報設計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預設簡報設計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預設簡報設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預設簡報設計">
  <a:themeElements>
    <a:clrScheme name="預設簡報設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預設簡報設計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預設簡報設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508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